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0" r:id="rId5"/>
    <p:sldId id="271" r:id="rId6"/>
    <p:sldId id="259" r:id="rId7"/>
    <p:sldId id="267" r:id="rId8"/>
    <p:sldId id="261" r:id="rId9"/>
    <p:sldId id="263" r:id="rId10"/>
    <p:sldId id="265" r:id="rId11"/>
    <p:sldId id="272" r:id="rId12"/>
    <p:sldId id="273" r:id="rId13"/>
    <p:sldId id="266" r:id="rId14"/>
    <p:sldId id="268" r:id="rId15"/>
    <p:sldId id="262" r:id="rId16"/>
    <p:sldId id="264" r:id="rId17"/>
    <p:sldId id="26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2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F5989-EC19-4080-B68E-9368B93AE14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A3BCE1-55B0-4BD0-B9BC-3CC86F0A418F}">
      <dgm:prSet/>
      <dgm:spPr/>
      <dgm:t>
        <a:bodyPr/>
        <a:lstStyle/>
        <a:p>
          <a:r>
            <a:rPr lang="pl-PL" b="1" dirty="0"/>
            <a:t>Moim celem jest osiągnięcie </a:t>
          </a:r>
          <a:r>
            <a:rPr lang="pl-PL" b="1" dirty="0" smtClean="0"/>
            <a:t/>
          </a:r>
          <a:br>
            <a:rPr lang="pl-PL" b="1" dirty="0" smtClean="0"/>
          </a:br>
          <a:r>
            <a:rPr lang="pl-PL" b="1" dirty="0" smtClean="0"/>
            <a:t>1 </a:t>
          </a:r>
          <a:r>
            <a:rPr lang="pl-PL" b="1" dirty="0"/>
            <a:t>miliona obserwujących na Instagramie, na którym </a:t>
          </a:r>
          <a:r>
            <a:rPr lang="pl-PL" b="1" dirty="0" smtClean="0"/>
            <a:t>dodaję </a:t>
          </a:r>
          <a:r>
            <a:rPr lang="pl-PL" b="1" dirty="0"/>
            <a:t>zdjęcia wykonanych przeze mnie </a:t>
          </a:r>
          <a:r>
            <a:rPr lang="pl-PL" b="1" dirty="0" smtClean="0"/>
            <a:t>makijaży. Chciałabym, aby ludzie zobaczyli </a:t>
          </a:r>
          <a:r>
            <a:rPr lang="pl-PL" b="1" dirty="0"/>
            <a:t>moje </a:t>
          </a:r>
          <a:r>
            <a:rPr lang="pl-PL" b="1" dirty="0" smtClean="0"/>
            <a:t>„rysunki”, aby docenili moje umiejętności, a tym samym zechcieli skorzystać z moich usług. </a:t>
          </a:r>
          <a:endParaRPr lang="en-US" dirty="0"/>
        </a:p>
      </dgm:t>
    </dgm:pt>
    <dgm:pt modelId="{E62F8941-927F-42D4-9580-E83719E6A454}" type="parTrans" cxnId="{0804CE76-16D9-460C-BCF9-DB35919BAC30}">
      <dgm:prSet/>
      <dgm:spPr/>
      <dgm:t>
        <a:bodyPr/>
        <a:lstStyle/>
        <a:p>
          <a:endParaRPr lang="en-US"/>
        </a:p>
      </dgm:t>
    </dgm:pt>
    <dgm:pt modelId="{3C7C8324-DD63-41F2-973E-1431B2B800D6}" type="sibTrans" cxnId="{0804CE76-16D9-460C-BCF9-DB35919BAC30}">
      <dgm:prSet/>
      <dgm:spPr/>
      <dgm:t>
        <a:bodyPr/>
        <a:lstStyle/>
        <a:p>
          <a:endParaRPr lang="en-US"/>
        </a:p>
      </dgm:t>
    </dgm:pt>
    <dgm:pt modelId="{FC570F27-94C3-465A-8D75-A751C4A89EC8}">
      <dgm:prSet/>
      <dgm:spPr/>
      <dgm:t>
        <a:bodyPr/>
        <a:lstStyle/>
        <a:p>
          <a:r>
            <a:rPr lang="pl-PL" b="1" dirty="0"/>
            <a:t>Po skończeniu </a:t>
          </a:r>
          <a:r>
            <a:rPr lang="pl-PL" b="1" dirty="0" smtClean="0"/>
            <a:t>liceum chciałabym pójść na </a:t>
          </a:r>
          <a:r>
            <a:rPr lang="pl-PL" b="1" dirty="0"/>
            <a:t>studia </a:t>
          </a:r>
          <a:r>
            <a:rPr lang="pl-PL" b="1" dirty="0" smtClean="0"/>
            <a:t>kosmetologii.</a:t>
          </a:r>
          <a:endParaRPr lang="en-US" dirty="0"/>
        </a:p>
      </dgm:t>
    </dgm:pt>
    <dgm:pt modelId="{7AA49E96-CD8B-4F66-A098-27D2802C1E4D}" type="parTrans" cxnId="{AA261F01-D5C0-45C2-815C-620485A31981}">
      <dgm:prSet/>
      <dgm:spPr/>
      <dgm:t>
        <a:bodyPr/>
        <a:lstStyle/>
        <a:p>
          <a:endParaRPr lang="en-US"/>
        </a:p>
      </dgm:t>
    </dgm:pt>
    <dgm:pt modelId="{0DA8B497-2EC2-4AC4-AF78-FA3682F4884F}" type="sibTrans" cxnId="{AA261F01-D5C0-45C2-815C-620485A31981}">
      <dgm:prSet/>
      <dgm:spPr/>
      <dgm:t>
        <a:bodyPr/>
        <a:lstStyle/>
        <a:p>
          <a:endParaRPr lang="en-US"/>
        </a:p>
      </dgm:t>
    </dgm:pt>
    <dgm:pt modelId="{94D1965B-131E-4BFA-8634-0C1DC154208E}" type="pres">
      <dgm:prSet presAssocID="{2F1F5989-EC19-4080-B68E-9368B93AE1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4295567-1C40-41AC-8D5F-7D3972924CEA}" type="pres">
      <dgm:prSet presAssocID="{B9A3BCE1-55B0-4BD0-B9BC-3CC86F0A418F}" presName="hierRoot1" presStyleCnt="0"/>
      <dgm:spPr/>
    </dgm:pt>
    <dgm:pt modelId="{19BE05F7-A6B5-4541-9DB7-20756BE52278}" type="pres">
      <dgm:prSet presAssocID="{B9A3BCE1-55B0-4BD0-B9BC-3CC86F0A418F}" presName="composite" presStyleCnt="0"/>
      <dgm:spPr/>
    </dgm:pt>
    <dgm:pt modelId="{3A80FBE8-0D53-4E31-A23D-0E2DBFE80F1E}" type="pres">
      <dgm:prSet presAssocID="{B9A3BCE1-55B0-4BD0-B9BC-3CC86F0A418F}" presName="background" presStyleLbl="node0" presStyleIdx="0" presStyleCnt="2"/>
      <dgm:spPr/>
    </dgm:pt>
    <dgm:pt modelId="{F3BF277F-E026-4511-A44B-4B0CA74EC13F}" type="pres">
      <dgm:prSet presAssocID="{B9A3BCE1-55B0-4BD0-B9BC-3CC86F0A418F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807440-19D3-4BBD-947D-C179EE94A882}" type="pres">
      <dgm:prSet presAssocID="{B9A3BCE1-55B0-4BD0-B9BC-3CC86F0A418F}" presName="hierChild2" presStyleCnt="0"/>
      <dgm:spPr/>
    </dgm:pt>
    <dgm:pt modelId="{7F2D59BE-43A8-4005-B100-65E545459AFA}" type="pres">
      <dgm:prSet presAssocID="{FC570F27-94C3-465A-8D75-A751C4A89EC8}" presName="hierRoot1" presStyleCnt="0"/>
      <dgm:spPr/>
    </dgm:pt>
    <dgm:pt modelId="{59A17245-BFDA-4E73-9B1D-4C2BC2093779}" type="pres">
      <dgm:prSet presAssocID="{FC570F27-94C3-465A-8D75-A751C4A89EC8}" presName="composite" presStyleCnt="0"/>
      <dgm:spPr/>
    </dgm:pt>
    <dgm:pt modelId="{E02DA2E9-D512-468C-890C-7D394C8B600D}" type="pres">
      <dgm:prSet presAssocID="{FC570F27-94C3-465A-8D75-A751C4A89EC8}" presName="background" presStyleLbl="node0" presStyleIdx="1" presStyleCnt="2"/>
      <dgm:spPr/>
    </dgm:pt>
    <dgm:pt modelId="{BD9D425B-6464-4811-955C-19AD3236DFF8}" type="pres">
      <dgm:prSet presAssocID="{FC570F27-94C3-465A-8D75-A751C4A89EC8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EE5BBB3-E0BC-4427-B698-27E60396FCF3}" type="pres">
      <dgm:prSet presAssocID="{FC570F27-94C3-465A-8D75-A751C4A89EC8}" presName="hierChild2" presStyleCnt="0"/>
      <dgm:spPr/>
    </dgm:pt>
  </dgm:ptLst>
  <dgm:cxnLst>
    <dgm:cxn modelId="{5EB40B56-F552-4ADE-BE69-D61FA67DEA31}" type="presOf" srcId="{2F1F5989-EC19-4080-B68E-9368B93AE14C}" destId="{94D1965B-131E-4BFA-8634-0C1DC154208E}" srcOrd="0" destOrd="0" presId="urn:microsoft.com/office/officeart/2005/8/layout/hierarchy1"/>
    <dgm:cxn modelId="{9667F9C8-2C40-4348-9746-923A336C3C9A}" type="presOf" srcId="{B9A3BCE1-55B0-4BD0-B9BC-3CC86F0A418F}" destId="{F3BF277F-E026-4511-A44B-4B0CA74EC13F}" srcOrd="0" destOrd="0" presId="urn:microsoft.com/office/officeart/2005/8/layout/hierarchy1"/>
    <dgm:cxn modelId="{0804CE76-16D9-460C-BCF9-DB35919BAC30}" srcId="{2F1F5989-EC19-4080-B68E-9368B93AE14C}" destId="{B9A3BCE1-55B0-4BD0-B9BC-3CC86F0A418F}" srcOrd="0" destOrd="0" parTransId="{E62F8941-927F-42D4-9580-E83719E6A454}" sibTransId="{3C7C8324-DD63-41F2-973E-1431B2B800D6}"/>
    <dgm:cxn modelId="{C1CB1286-BA1B-4DF9-B4F4-A29F8B37EB2F}" type="presOf" srcId="{FC570F27-94C3-465A-8D75-A751C4A89EC8}" destId="{BD9D425B-6464-4811-955C-19AD3236DFF8}" srcOrd="0" destOrd="0" presId="urn:microsoft.com/office/officeart/2005/8/layout/hierarchy1"/>
    <dgm:cxn modelId="{AA261F01-D5C0-45C2-815C-620485A31981}" srcId="{2F1F5989-EC19-4080-B68E-9368B93AE14C}" destId="{FC570F27-94C3-465A-8D75-A751C4A89EC8}" srcOrd="1" destOrd="0" parTransId="{7AA49E96-CD8B-4F66-A098-27D2802C1E4D}" sibTransId="{0DA8B497-2EC2-4AC4-AF78-FA3682F4884F}"/>
    <dgm:cxn modelId="{EBFC8566-9B20-4CF7-B36D-49B15E9FE0B3}" type="presParOf" srcId="{94D1965B-131E-4BFA-8634-0C1DC154208E}" destId="{04295567-1C40-41AC-8D5F-7D3972924CEA}" srcOrd="0" destOrd="0" presId="urn:microsoft.com/office/officeart/2005/8/layout/hierarchy1"/>
    <dgm:cxn modelId="{7A5002C1-61CB-4143-839B-3965CA958B7F}" type="presParOf" srcId="{04295567-1C40-41AC-8D5F-7D3972924CEA}" destId="{19BE05F7-A6B5-4541-9DB7-20756BE52278}" srcOrd="0" destOrd="0" presId="urn:microsoft.com/office/officeart/2005/8/layout/hierarchy1"/>
    <dgm:cxn modelId="{D6C0FB70-F436-4B01-8480-284C86F226FB}" type="presParOf" srcId="{19BE05F7-A6B5-4541-9DB7-20756BE52278}" destId="{3A80FBE8-0D53-4E31-A23D-0E2DBFE80F1E}" srcOrd="0" destOrd="0" presId="urn:microsoft.com/office/officeart/2005/8/layout/hierarchy1"/>
    <dgm:cxn modelId="{3769CF19-F1E5-43A7-81D5-49F641888914}" type="presParOf" srcId="{19BE05F7-A6B5-4541-9DB7-20756BE52278}" destId="{F3BF277F-E026-4511-A44B-4B0CA74EC13F}" srcOrd="1" destOrd="0" presId="urn:microsoft.com/office/officeart/2005/8/layout/hierarchy1"/>
    <dgm:cxn modelId="{73E39408-3D08-4322-A1BB-C6C1526C24C6}" type="presParOf" srcId="{04295567-1C40-41AC-8D5F-7D3972924CEA}" destId="{00807440-19D3-4BBD-947D-C179EE94A882}" srcOrd="1" destOrd="0" presId="urn:microsoft.com/office/officeart/2005/8/layout/hierarchy1"/>
    <dgm:cxn modelId="{891B3459-23A2-40C7-A373-D12354B627B5}" type="presParOf" srcId="{94D1965B-131E-4BFA-8634-0C1DC154208E}" destId="{7F2D59BE-43A8-4005-B100-65E545459AFA}" srcOrd="1" destOrd="0" presId="urn:microsoft.com/office/officeart/2005/8/layout/hierarchy1"/>
    <dgm:cxn modelId="{B122BC7A-5255-4546-9677-07677043BB42}" type="presParOf" srcId="{7F2D59BE-43A8-4005-B100-65E545459AFA}" destId="{59A17245-BFDA-4E73-9B1D-4C2BC2093779}" srcOrd="0" destOrd="0" presId="urn:microsoft.com/office/officeart/2005/8/layout/hierarchy1"/>
    <dgm:cxn modelId="{A4803177-D1D0-4106-8F83-AD7C6A8ADA32}" type="presParOf" srcId="{59A17245-BFDA-4E73-9B1D-4C2BC2093779}" destId="{E02DA2E9-D512-468C-890C-7D394C8B600D}" srcOrd="0" destOrd="0" presId="urn:microsoft.com/office/officeart/2005/8/layout/hierarchy1"/>
    <dgm:cxn modelId="{AA8FA3AA-315C-4A23-94B2-21C6CCB9573C}" type="presParOf" srcId="{59A17245-BFDA-4E73-9B1D-4C2BC2093779}" destId="{BD9D425B-6464-4811-955C-19AD3236DFF8}" srcOrd="1" destOrd="0" presId="urn:microsoft.com/office/officeart/2005/8/layout/hierarchy1"/>
    <dgm:cxn modelId="{4D9F7F88-144F-44FB-AA30-8189D24F5AC1}" type="presParOf" srcId="{7F2D59BE-43A8-4005-B100-65E545459AFA}" destId="{1EE5BBB3-E0BC-4427-B698-27E60396FC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C7771-9CE3-4280-9A3B-E07CB0024C02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C876E8-449D-4867-94B2-0A2F77F29027}">
      <dgm:prSet/>
      <dgm:spPr/>
      <dgm:t>
        <a:bodyPr/>
        <a:lstStyle/>
        <a:p>
          <a:r>
            <a:rPr lang="pl-PL" b="1" dirty="0"/>
            <a:t>Zazwyczaj staram się wybierać kosmetyki znanych i dobrych marek, które są polecane przez ludzi cenionych </a:t>
          </a:r>
          <a:r>
            <a:rPr lang="pl-PL" b="1" dirty="0" smtClean="0"/>
            <a:t/>
          </a:r>
          <a:br>
            <a:rPr lang="pl-PL" b="1" dirty="0" smtClean="0"/>
          </a:br>
          <a:r>
            <a:rPr lang="pl-PL" b="1" dirty="0" smtClean="0"/>
            <a:t>i </a:t>
          </a:r>
          <a:r>
            <a:rPr lang="pl-PL" b="1" dirty="0" err="1" smtClean="0"/>
            <a:t>influencerów</a:t>
          </a:r>
          <a:r>
            <a:rPr lang="pl-PL" b="1" smtClean="0"/>
            <a:t>. </a:t>
          </a:r>
          <a:endParaRPr lang="en-US" dirty="0"/>
        </a:p>
      </dgm:t>
    </dgm:pt>
    <dgm:pt modelId="{A0B7E9B4-1423-4636-A734-0FF431775B65}" type="parTrans" cxnId="{82CA182F-ECF8-4282-8330-332F0B8CAE12}">
      <dgm:prSet/>
      <dgm:spPr/>
      <dgm:t>
        <a:bodyPr/>
        <a:lstStyle/>
        <a:p>
          <a:endParaRPr lang="en-US"/>
        </a:p>
      </dgm:t>
    </dgm:pt>
    <dgm:pt modelId="{55D472BB-5426-4D55-BDAA-90C36ED3B81B}" type="sibTrans" cxnId="{82CA182F-ECF8-4282-8330-332F0B8CAE12}">
      <dgm:prSet/>
      <dgm:spPr/>
      <dgm:t>
        <a:bodyPr/>
        <a:lstStyle/>
        <a:p>
          <a:endParaRPr lang="en-US"/>
        </a:p>
      </dgm:t>
    </dgm:pt>
    <dgm:pt modelId="{B9ED63B4-C47B-477D-A719-B49E4E3F6806}">
      <dgm:prSet/>
      <dgm:spPr/>
      <dgm:t>
        <a:bodyPr/>
        <a:lstStyle/>
        <a:p>
          <a:r>
            <a:rPr lang="pl-PL" b="1" dirty="0"/>
            <a:t>Zawsze przed </a:t>
          </a:r>
          <a:r>
            <a:rPr lang="pl-PL" b="1" dirty="0" smtClean="0"/>
            <a:t>wykonaniem makijażu inspiruję się zdjęciami makijaży zamieszczonymi </a:t>
          </a:r>
          <a:br>
            <a:rPr lang="pl-PL" b="1" dirty="0" smtClean="0"/>
          </a:br>
          <a:r>
            <a:rPr lang="pl-PL" b="1" dirty="0" smtClean="0"/>
            <a:t>w Internecie lub po prostu wymyślam swoje. </a:t>
          </a:r>
          <a:endParaRPr lang="en-US" dirty="0"/>
        </a:p>
      </dgm:t>
    </dgm:pt>
    <dgm:pt modelId="{4AA3AE60-CE6D-4548-AE97-B4528145654D}" type="parTrans" cxnId="{B5FC8220-6173-454A-BC72-B211D6FB719D}">
      <dgm:prSet/>
      <dgm:spPr/>
      <dgm:t>
        <a:bodyPr/>
        <a:lstStyle/>
        <a:p>
          <a:endParaRPr lang="en-US"/>
        </a:p>
      </dgm:t>
    </dgm:pt>
    <dgm:pt modelId="{5D3D496F-36E5-4A1C-A88E-38284FCA99EE}" type="sibTrans" cxnId="{B5FC8220-6173-454A-BC72-B211D6FB719D}">
      <dgm:prSet/>
      <dgm:spPr/>
      <dgm:t>
        <a:bodyPr/>
        <a:lstStyle/>
        <a:p>
          <a:endParaRPr lang="en-US"/>
        </a:p>
      </dgm:t>
    </dgm:pt>
    <dgm:pt modelId="{DD8FA703-6BCF-4B12-9F81-473E1650C753}" type="pres">
      <dgm:prSet presAssocID="{517C7771-9CE3-4280-9A3B-E07CB0024C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D92967E1-1B3A-4A87-B59A-A6A318B9A852}" type="pres">
      <dgm:prSet presAssocID="{39C876E8-449D-4867-94B2-0A2F77F29027}" presName="hierRoot1" presStyleCnt="0"/>
      <dgm:spPr/>
    </dgm:pt>
    <dgm:pt modelId="{823D2C35-7323-4F14-95EA-5EC71A316CED}" type="pres">
      <dgm:prSet presAssocID="{39C876E8-449D-4867-94B2-0A2F77F29027}" presName="composite" presStyleCnt="0"/>
      <dgm:spPr/>
    </dgm:pt>
    <dgm:pt modelId="{C43B1838-3BD5-4655-94FF-62C3BB8F9B23}" type="pres">
      <dgm:prSet presAssocID="{39C876E8-449D-4867-94B2-0A2F77F29027}" presName="background" presStyleLbl="node0" presStyleIdx="0" presStyleCnt="2"/>
      <dgm:spPr/>
    </dgm:pt>
    <dgm:pt modelId="{0D5FB424-0992-44D2-A420-13AF0805DDBC}" type="pres">
      <dgm:prSet presAssocID="{39C876E8-449D-4867-94B2-0A2F77F29027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092C142-8BE7-4D0F-A2FF-9BA8655D1A1B}" type="pres">
      <dgm:prSet presAssocID="{39C876E8-449D-4867-94B2-0A2F77F29027}" presName="hierChild2" presStyleCnt="0"/>
      <dgm:spPr/>
    </dgm:pt>
    <dgm:pt modelId="{6A2E371C-C421-455B-BD3A-4BD7CB23449C}" type="pres">
      <dgm:prSet presAssocID="{B9ED63B4-C47B-477D-A719-B49E4E3F6806}" presName="hierRoot1" presStyleCnt="0"/>
      <dgm:spPr/>
    </dgm:pt>
    <dgm:pt modelId="{0989507E-B783-4535-8F54-0FA9C44A99DA}" type="pres">
      <dgm:prSet presAssocID="{B9ED63B4-C47B-477D-A719-B49E4E3F6806}" presName="composite" presStyleCnt="0"/>
      <dgm:spPr/>
    </dgm:pt>
    <dgm:pt modelId="{DE6B779D-177F-42F3-ACC1-03D9849F8074}" type="pres">
      <dgm:prSet presAssocID="{B9ED63B4-C47B-477D-A719-B49E4E3F6806}" presName="background" presStyleLbl="node0" presStyleIdx="1" presStyleCnt="2"/>
      <dgm:spPr/>
    </dgm:pt>
    <dgm:pt modelId="{521CC272-2416-4B13-973B-10B3D2BA9B6A}" type="pres">
      <dgm:prSet presAssocID="{B9ED63B4-C47B-477D-A719-B49E4E3F6806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B2A1398-28DC-46ED-944F-038212BE5E11}" type="pres">
      <dgm:prSet presAssocID="{B9ED63B4-C47B-477D-A719-B49E4E3F6806}" presName="hierChild2" presStyleCnt="0"/>
      <dgm:spPr/>
    </dgm:pt>
  </dgm:ptLst>
  <dgm:cxnLst>
    <dgm:cxn modelId="{D8683E7D-709A-492C-A290-02FBE8D62852}" type="presOf" srcId="{39C876E8-449D-4867-94B2-0A2F77F29027}" destId="{0D5FB424-0992-44D2-A420-13AF0805DDBC}" srcOrd="0" destOrd="0" presId="urn:microsoft.com/office/officeart/2005/8/layout/hierarchy1"/>
    <dgm:cxn modelId="{82CA182F-ECF8-4282-8330-332F0B8CAE12}" srcId="{517C7771-9CE3-4280-9A3B-E07CB0024C02}" destId="{39C876E8-449D-4867-94B2-0A2F77F29027}" srcOrd="0" destOrd="0" parTransId="{A0B7E9B4-1423-4636-A734-0FF431775B65}" sibTransId="{55D472BB-5426-4D55-BDAA-90C36ED3B81B}"/>
    <dgm:cxn modelId="{461D3DA1-DE40-421F-AC4C-5F1B3F28EC6E}" type="presOf" srcId="{B9ED63B4-C47B-477D-A719-B49E4E3F6806}" destId="{521CC272-2416-4B13-973B-10B3D2BA9B6A}" srcOrd="0" destOrd="0" presId="urn:microsoft.com/office/officeart/2005/8/layout/hierarchy1"/>
    <dgm:cxn modelId="{29E942C0-A641-49B3-AA0A-74DAD9914B14}" type="presOf" srcId="{517C7771-9CE3-4280-9A3B-E07CB0024C02}" destId="{DD8FA703-6BCF-4B12-9F81-473E1650C753}" srcOrd="0" destOrd="0" presId="urn:microsoft.com/office/officeart/2005/8/layout/hierarchy1"/>
    <dgm:cxn modelId="{B5FC8220-6173-454A-BC72-B211D6FB719D}" srcId="{517C7771-9CE3-4280-9A3B-E07CB0024C02}" destId="{B9ED63B4-C47B-477D-A719-B49E4E3F6806}" srcOrd="1" destOrd="0" parTransId="{4AA3AE60-CE6D-4548-AE97-B4528145654D}" sibTransId="{5D3D496F-36E5-4A1C-A88E-38284FCA99EE}"/>
    <dgm:cxn modelId="{48E8ADF1-EF6B-465A-8C80-5702593B6E72}" type="presParOf" srcId="{DD8FA703-6BCF-4B12-9F81-473E1650C753}" destId="{D92967E1-1B3A-4A87-B59A-A6A318B9A852}" srcOrd="0" destOrd="0" presId="urn:microsoft.com/office/officeart/2005/8/layout/hierarchy1"/>
    <dgm:cxn modelId="{1F81996D-C7E8-4DCE-A82C-5058D5F7C58B}" type="presParOf" srcId="{D92967E1-1B3A-4A87-B59A-A6A318B9A852}" destId="{823D2C35-7323-4F14-95EA-5EC71A316CED}" srcOrd="0" destOrd="0" presId="urn:microsoft.com/office/officeart/2005/8/layout/hierarchy1"/>
    <dgm:cxn modelId="{27A471F4-03AA-4AE6-97B7-99E816E4765A}" type="presParOf" srcId="{823D2C35-7323-4F14-95EA-5EC71A316CED}" destId="{C43B1838-3BD5-4655-94FF-62C3BB8F9B23}" srcOrd="0" destOrd="0" presId="urn:microsoft.com/office/officeart/2005/8/layout/hierarchy1"/>
    <dgm:cxn modelId="{55C38901-E198-4412-BAC9-78C2F3D56656}" type="presParOf" srcId="{823D2C35-7323-4F14-95EA-5EC71A316CED}" destId="{0D5FB424-0992-44D2-A420-13AF0805DDBC}" srcOrd="1" destOrd="0" presId="urn:microsoft.com/office/officeart/2005/8/layout/hierarchy1"/>
    <dgm:cxn modelId="{D8B7B0FF-A8BF-4960-A88F-D519FF60F4B1}" type="presParOf" srcId="{D92967E1-1B3A-4A87-B59A-A6A318B9A852}" destId="{6092C142-8BE7-4D0F-A2FF-9BA8655D1A1B}" srcOrd="1" destOrd="0" presId="urn:microsoft.com/office/officeart/2005/8/layout/hierarchy1"/>
    <dgm:cxn modelId="{079072C7-B7AA-42CB-893F-B3262E0B9BF4}" type="presParOf" srcId="{DD8FA703-6BCF-4B12-9F81-473E1650C753}" destId="{6A2E371C-C421-455B-BD3A-4BD7CB23449C}" srcOrd="1" destOrd="0" presId="urn:microsoft.com/office/officeart/2005/8/layout/hierarchy1"/>
    <dgm:cxn modelId="{3073908E-9F3D-4BD2-8B5E-2DC4D4C33AD7}" type="presParOf" srcId="{6A2E371C-C421-455B-BD3A-4BD7CB23449C}" destId="{0989507E-B783-4535-8F54-0FA9C44A99DA}" srcOrd="0" destOrd="0" presId="urn:microsoft.com/office/officeart/2005/8/layout/hierarchy1"/>
    <dgm:cxn modelId="{3AC3BE6C-6E3F-4FF6-B664-A7E9F339F4B2}" type="presParOf" srcId="{0989507E-B783-4535-8F54-0FA9C44A99DA}" destId="{DE6B779D-177F-42F3-ACC1-03D9849F8074}" srcOrd="0" destOrd="0" presId="urn:microsoft.com/office/officeart/2005/8/layout/hierarchy1"/>
    <dgm:cxn modelId="{97736E63-E670-49DD-ACE9-FCD263BF8426}" type="presParOf" srcId="{0989507E-B783-4535-8F54-0FA9C44A99DA}" destId="{521CC272-2416-4B13-973B-10B3D2BA9B6A}" srcOrd="1" destOrd="0" presId="urn:microsoft.com/office/officeart/2005/8/layout/hierarchy1"/>
    <dgm:cxn modelId="{8CD0694D-E15D-421A-972C-5C2FF64AE2EA}" type="presParOf" srcId="{6A2E371C-C421-455B-BD3A-4BD7CB23449C}" destId="{8B2A1398-28DC-46ED-944F-038212BE5E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0FBE8-0D53-4E31-A23D-0E2DBFE80F1E}">
      <dsp:nvSpPr>
        <dsp:cNvPr id="0" name=""/>
        <dsp:cNvSpPr/>
      </dsp:nvSpPr>
      <dsp:spPr>
        <a:xfrm>
          <a:off x="13170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F277F-E026-4511-A44B-4B0CA74EC13F}">
      <dsp:nvSpPr>
        <dsp:cNvPr id="0" name=""/>
        <dsp:cNvSpPr/>
      </dsp:nvSpPr>
      <dsp:spPr>
        <a:xfrm>
          <a:off x="62383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Moim celem jest osiągnięcie </a:t>
          </a:r>
          <a:r>
            <a:rPr lang="pl-PL" sz="2000" b="1" kern="1200" dirty="0" smtClean="0"/>
            <a:t/>
          </a:r>
          <a:br>
            <a:rPr lang="pl-PL" sz="2000" b="1" kern="1200" dirty="0" smtClean="0"/>
          </a:br>
          <a:r>
            <a:rPr lang="pl-PL" sz="2000" b="1" kern="1200" dirty="0" smtClean="0"/>
            <a:t>1 </a:t>
          </a:r>
          <a:r>
            <a:rPr lang="pl-PL" sz="2000" b="1" kern="1200" dirty="0"/>
            <a:t>miliona obserwujących na Instagramie, na którym </a:t>
          </a:r>
          <a:r>
            <a:rPr lang="pl-PL" sz="2000" b="1" kern="1200" dirty="0" smtClean="0"/>
            <a:t>dodaję </a:t>
          </a:r>
          <a:r>
            <a:rPr lang="pl-PL" sz="2000" b="1" kern="1200" dirty="0"/>
            <a:t>zdjęcia wykonanych przeze mnie </a:t>
          </a:r>
          <a:r>
            <a:rPr lang="pl-PL" sz="2000" b="1" kern="1200" dirty="0" smtClean="0"/>
            <a:t>makijaży. Chciałabym, aby ludzie zobaczyli </a:t>
          </a:r>
          <a:r>
            <a:rPr lang="pl-PL" sz="2000" b="1" kern="1200" dirty="0"/>
            <a:t>moje </a:t>
          </a:r>
          <a:r>
            <a:rPr lang="pl-PL" sz="2000" b="1" kern="1200" dirty="0" smtClean="0"/>
            <a:t>„rysunki”, aby docenili moje umiejętności, a tym samym zechcieli skorzystać z moich usług. </a:t>
          </a:r>
          <a:endParaRPr lang="en-US" sz="2000" kern="1200" dirty="0"/>
        </a:p>
      </dsp:txBody>
      <dsp:txXfrm>
        <a:off x="706207" y="551349"/>
        <a:ext cx="4264426" cy="2647776"/>
      </dsp:txXfrm>
    </dsp:sp>
    <dsp:sp modelId="{E02DA2E9-D512-468C-890C-7D394C8B600D}">
      <dsp:nvSpPr>
        <dsp:cNvPr id="0" name=""/>
        <dsp:cNvSpPr/>
      </dsp:nvSpPr>
      <dsp:spPr>
        <a:xfrm>
          <a:off x="5545140" y="1448"/>
          <a:ext cx="4429178" cy="281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D425B-6464-4811-955C-19AD3236DFF8}">
      <dsp:nvSpPr>
        <dsp:cNvPr id="0" name=""/>
        <dsp:cNvSpPr/>
      </dsp:nvSpPr>
      <dsp:spPr>
        <a:xfrm>
          <a:off x="603727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/>
            <a:t>Po skończeniu </a:t>
          </a:r>
          <a:r>
            <a:rPr lang="pl-PL" sz="2000" b="1" kern="1200" dirty="0" smtClean="0"/>
            <a:t>liceum chciałabym pójść na </a:t>
          </a:r>
          <a:r>
            <a:rPr lang="pl-PL" sz="2000" b="1" kern="1200" dirty="0"/>
            <a:t>studia </a:t>
          </a:r>
          <a:r>
            <a:rPr lang="pl-PL" sz="2000" b="1" kern="1200" dirty="0" smtClean="0"/>
            <a:t>kosmetologii.</a:t>
          </a:r>
          <a:endParaRPr lang="en-US" sz="2000" kern="1200" dirty="0"/>
        </a:p>
      </dsp:txBody>
      <dsp:txXfrm>
        <a:off x="6119647" y="551349"/>
        <a:ext cx="4264426" cy="2647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B1838-3BD5-4655-94FF-62C3BB8F9B23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FB424-0992-44D2-A420-13AF0805DDBC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/>
            <a:t>Zazwyczaj staram się wybierać kosmetyki znanych i dobrych marek, które są polecane przez ludzi cenionych </a:t>
          </a:r>
          <a:r>
            <a:rPr lang="pl-PL" sz="2900" b="1" kern="1200" dirty="0" smtClean="0"/>
            <a:t/>
          </a:r>
          <a:br>
            <a:rPr lang="pl-PL" sz="2900" b="1" kern="1200" dirty="0" smtClean="0"/>
          </a:br>
          <a:r>
            <a:rPr lang="pl-PL" sz="2900" b="1" kern="1200" dirty="0" smtClean="0"/>
            <a:t>i </a:t>
          </a:r>
          <a:r>
            <a:rPr lang="pl-PL" sz="2900" b="1" kern="1200" dirty="0" err="1" smtClean="0"/>
            <a:t>influencerów</a:t>
          </a:r>
          <a:r>
            <a:rPr lang="pl-PL" sz="2900" b="1" kern="1200" smtClean="0"/>
            <a:t>. </a:t>
          </a:r>
          <a:endParaRPr lang="en-US" sz="2900" kern="1200" dirty="0"/>
        </a:p>
      </dsp:txBody>
      <dsp:txXfrm>
        <a:off x="585701" y="1066737"/>
        <a:ext cx="4337991" cy="2693452"/>
      </dsp:txXfrm>
    </dsp:sp>
    <dsp:sp modelId="{DE6B779D-177F-42F3-ACC1-03D9849F8074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CC272-2416-4B13-973B-10B3D2BA9B6A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/>
            <a:t>Zawsze przed </a:t>
          </a:r>
          <a:r>
            <a:rPr lang="pl-PL" sz="2900" b="1" kern="1200" dirty="0" smtClean="0"/>
            <a:t>wykonaniem makijażu inspiruję się zdjęciami makijaży zamieszczonymi </a:t>
          </a:r>
          <a:br>
            <a:rPr lang="pl-PL" sz="2900" b="1" kern="1200" dirty="0" smtClean="0"/>
          </a:br>
          <a:r>
            <a:rPr lang="pl-PL" sz="2900" b="1" kern="1200" dirty="0" smtClean="0"/>
            <a:t>w Internecie lub po prostu wymyślam swoje. </a:t>
          </a:r>
          <a:endParaRPr lang="en-US" sz="2900" kern="1200" dirty="0"/>
        </a:p>
      </dsp:txBody>
      <dsp:txXfrm>
        <a:off x="6092527" y="1066737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DEF5588-9F4D-46E1-8ACA-D9ED268B6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E862810D-E8A0-45D8-8FDA-18CA68D07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065FF9E4-4520-429B-A156-F276B7692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58D4FEE-8419-45C5-A96F-9C62BA6A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62F91CB-6BCE-4353-BFB0-6052126B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7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8BB34B7-A340-45FE-885D-92E72CD8A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D8197CF0-579F-44F0-A95E-DB1CC5FDB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A407C31-3BB6-403E-9158-7A0C2F3F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9481236-D943-45BD-9977-6745280C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328D7D12-9500-40D2-A662-8E8D039E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57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B23B480E-E9D7-4B80-B8EC-803CB56E8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FC68C64F-FD2F-497E-A54F-1DAB5282C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9FB9350-CD7A-4246-94F8-E108376B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D230DF9-EA6E-43CE-BA0F-BCD63D87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B15A4A8-85FA-46D2-8E33-A2B99C48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75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1415EB0-ABAF-4728-B7CA-B0922151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E08235E-DF21-41F7-9E62-A36922FF6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F80C929-D12D-410C-9374-C68BFB331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B0D959B6-565C-435F-A7F6-43C2D402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BF584AC0-A8EE-435D-AD4C-5B7CE56C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7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7C79025-2172-4C51-8F6B-E55EC377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C0E8FFC-5392-4826-B1FE-4C533E9C1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020D6EE-D0E0-4CBB-BA9D-634817DA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B6C0863-4A6C-464D-8A6E-D0FE94F1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7080B8C-87EA-4EB9-894A-8613A5D0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10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DA7D5C0-C19B-4EC3-8585-4C6769F97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7E23CBBE-18F0-4354-A5AD-5F77BC8FB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AA1E9D4C-42D2-4F54-AF24-A684B4C8B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75C38ABA-5292-45C7-8281-912906CB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05D27317-6BD8-4156-AEB9-B0FAD035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9A688EF-E27F-41F8-9261-97897F02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00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7DC6FC1-9913-4915-8AFB-FDF7DFF4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DEA2C05-1B11-444C-B55C-75D2E13F5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0BEA57B8-E71D-4944-92DA-1DC49A047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ED74CE92-3CEF-49F1-9520-A89EE8519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2C1D9605-AABF-4CDD-A352-74857856B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3E91A6EF-1A86-451A-B716-1C170DA8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F3885473-D536-4757-8B35-1E52C8A7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543ED456-A69F-4976-8676-26D30C88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38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5AAC012-8E60-4A9A-AB17-4C4A48A8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1584AB04-627A-45E9-9C89-A92E30DB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891635C-0310-45AA-ADE5-236E2B91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5E16CC59-C701-4231-A1EC-03E0F411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5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5B443B4F-5C5D-4801-BD99-79237CFD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5A746909-EC47-4CA7-86F5-08BB134E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55AEDA73-BB50-46BE-A2ED-CF34C876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63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BC78898-BF71-4054-A073-E626299F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0173220-6565-439E-888B-B6CDF36A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EDF65425-77F2-479E-836F-524E7DA4B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E9C81BA2-47A9-461F-A48A-E54C5598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AE6B5792-7F8F-4AD5-812C-7BB9B9FD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5367E447-19AD-4A0C-9663-0BD848DF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50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68F09EA-7960-4F36-A53D-32C73C11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D8A47A88-3140-449B-AB75-E46823F64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B3FDA8E9-C0CB-4BC7-863F-BF58DB0D4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255CC8F2-7AB4-4E23-B421-F35C1BD4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653914E7-F451-45D3-BD50-AF8EF4CE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733AC1D6-EEEC-4864-9533-27AEFBDC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68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CCB89D17-6EC9-49F6-9E02-08C302CF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E54ADB93-FA12-45CB-8DCF-0E6E1B876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09AEFC4-89B5-43B3-9538-6B13DF604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6944A-D6C6-49DA-84D4-1739CBEF4A77}" type="datetimeFigureOut">
              <a:rPr lang="pl-PL" smtClean="0"/>
              <a:t>04.05.2021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CDD354B-0340-4D27-AEEC-FA92D925C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0D2BB140-AD81-4047-8FCB-2DDFB6C7C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4999C-0BC4-4C6B-95E0-FF13B0E567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7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8294908-8B00-4F58-BBBA-20F71A40A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364C879-1404-4203-8E9D-CC5DE0A62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4617302-4B0D-4351-A6BB-6F0930D943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A2C7802-C2E0-4218-8F89-8DD7CCD2CD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6D7111A-21E5-4EE9-8A78-10E5530F0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3969E80-A77B-49FC-9122-D89AFD5EE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849CA57-76BD-4CF2-80BA-D7A46A01B7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35E9085E-E730-4768-83D4-6CB7E98971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973272FE-A474-4CAE-8CA2-BCC8B476C3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E644EE6A-256E-42EC-9579-CB2F0F7D7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80808"/>
                </a:solidFill>
              </a:rPr>
              <a:t>prezentacja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33F602E-C9D7-49CB-ACD8-EBDDD9CE8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8348" y="231359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pl-PL" sz="3600" b="1" dirty="0">
                <a:solidFill>
                  <a:srgbClr val="080808"/>
                </a:solidFill>
                <a:latin typeface="Eras Medium ITC" panose="020B0602030504020804" pitchFamily="34" charset="0"/>
                <a:cs typeface="MV Boli" panose="02000500030200090000" pitchFamily="2" charset="0"/>
              </a:rPr>
              <a:t>Moja pasja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07981EA-05A6-437C-88D7-B377B92B03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5E3C750-986E-4769-B1AE-49289FBE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="" xmlns:a16="http://schemas.microsoft.com/office/drawing/2014/main" id="{62B8402B-F239-41D5-8912-D603867C9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91" y="114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99D2C73-08B0-4F6B-A8E9-4651E6BDB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8DB88C-7EF2-487C-85D1-848F61F13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osoba&#10;&#10;Opis wygenerowany automatycznie">
            <a:extLst>
              <a:ext uri="{FF2B5EF4-FFF2-40B4-BE49-F238E27FC236}">
                <a16:creationId xmlns="" xmlns:a16="http://schemas.microsoft.com/office/drawing/2014/main" id="{F44C1A82-BFCE-483C-9495-9056D71C6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1" r="-1" b="20547"/>
          <a:stretch/>
        </p:blipFill>
        <p:spPr>
          <a:xfrm rot="162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Symbol zastępczy zawartości 4" descr="Obraz zawierający osoba&#10;&#10;Opis wygenerowany automatycznie">
            <a:extLst>
              <a:ext uri="{FF2B5EF4-FFF2-40B4-BE49-F238E27FC236}">
                <a16:creationId xmlns="" xmlns:a16="http://schemas.microsoft.com/office/drawing/2014/main" id="{FCC508E3-6CC0-4F1B-B277-51AFF08EFE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0" r="-1" b="24998"/>
          <a:stretch/>
        </p:blipFill>
        <p:spPr>
          <a:xfrm rot="16200000">
            <a:off x="6076949" y="742950"/>
            <a:ext cx="5571066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D99D2C73-08B0-4F6B-A8E9-4651E6BDBE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968DB88C-7EF2-487C-85D1-848F61F13E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ściana, osoba, wewnątrz&#10;&#10;Opis wygenerowany automatycznie">
            <a:extLst>
              <a:ext uri="{FF2B5EF4-FFF2-40B4-BE49-F238E27FC236}">
                <a16:creationId xmlns="" xmlns:a16="http://schemas.microsoft.com/office/drawing/2014/main" id="{304FC1D4-50B9-403F-BF7B-5C21AE7EB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 b="2"/>
          <a:stretch/>
        </p:blipFill>
        <p:spPr>
          <a:xfrm>
            <a:off x="643467" y="796410"/>
            <a:ext cx="5077138" cy="5265181"/>
          </a:xfrm>
          <a:prstGeom prst="rect">
            <a:avLst/>
          </a:prstGeom>
        </p:spPr>
      </p:pic>
      <p:pic>
        <p:nvPicPr>
          <p:cNvPr id="7" name="Obraz 6" descr="Obraz zawierający ściana, wewnątrz, osoba&#10;&#10;Opis wygenerowany automatycznie">
            <a:extLst>
              <a:ext uri="{FF2B5EF4-FFF2-40B4-BE49-F238E27FC236}">
                <a16:creationId xmlns="" xmlns:a16="http://schemas.microsoft.com/office/drawing/2014/main" id="{5AD39C1A-B8F3-415E-8471-8E9DD8EA2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7" y="796410"/>
            <a:ext cx="5609546" cy="52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5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ściana, osoba, kobieta, wewnątrz&#10;&#10;Opis wygenerowany automatycznie">
            <a:extLst>
              <a:ext uri="{FF2B5EF4-FFF2-40B4-BE49-F238E27FC236}">
                <a16:creationId xmlns="" xmlns:a16="http://schemas.microsoft.com/office/drawing/2014/main" id="{8422F1EC-73AF-413A-98D2-B43B96F7F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3" b="6049"/>
          <a:stretch/>
        </p:blipFill>
        <p:spPr>
          <a:xfrm>
            <a:off x="7137086" y="1332998"/>
            <a:ext cx="3691982" cy="419200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ściana, kobieta, wewnątrz&#10;&#10;Opis wygenerowany automatycznie">
            <a:extLst>
              <a:ext uri="{FF2B5EF4-FFF2-40B4-BE49-F238E27FC236}">
                <a16:creationId xmlns="" xmlns:a16="http://schemas.microsoft.com/office/drawing/2014/main" id="{62C69CA2-8093-4A0E-A2DC-599AC569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r="2" b="7136"/>
          <a:stretch/>
        </p:blipFill>
        <p:spPr>
          <a:xfrm>
            <a:off x="1362932" y="1336361"/>
            <a:ext cx="3707517" cy="41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wewnątrz, osoba&#10;&#10;Opis wygenerowany automatycznie">
            <a:extLst>
              <a:ext uri="{FF2B5EF4-FFF2-40B4-BE49-F238E27FC236}">
                <a16:creationId xmlns="" xmlns:a16="http://schemas.microsoft.com/office/drawing/2014/main" id="{FD54F9A1-060B-447B-9572-17FC543A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1451" b="-2"/>
          <a:stretch/>
        </p:blipFill>
        <p:spPr>
          <a:xfrm>
            <a:off x="145311" y="150918"/>
            <a:ext cx="2419563" cy="4144139"/>
          </a:xfrm>
          <a:prstGeom prst="rect">
            <a:avLst/>
          </a:prstGeom>
        </p:spPr>
      </p:pic>
      <p:pic>
        <p:nvPicPr>
          <p:cNvPr id="15" name="Obraz 14" descr="Obraz zawierający kosmetyk, nakrycie głowy, okulary&#10;&#10;Opis wygenerowany automatycznie">
            <a:extLst>
              <a:ext uri="{FF2B5EF4-FFF2-40B4-BE49-F238E27FC236}">
                <a16:creationId xmlns="" xmlns:a16="http://schemas.microsoft.com/office/drawing/2014/main" id="{572BE89E-7FFA-477B-974F-75B2C8850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44" y="456255"/>
            <a:ext cx="2226810" cy="3958774"/>
          </a:xfrm>
          <a:prstGeom prst="rect">
            <a:avLst/>
          </a:prstGeom>
        </p:spPr>
      </p:pic>
      <p:pic>
        <p:nvPicPr>
          <p:cNvPr id="6" name="Obraz 5" descr="Obraz zawierający osoba, kosmetyk&#10;&#10;Opis wygenerowany automatycznie">
            <a:extLst>
              <a:ext uri="{FF2B5EF4-FFF2-40B4-BE49-F238E27FC236}">
                <a16:creationId xmlns="" xmlns:a16="http://schemas.microsoft.com/office/drawing/2014/main" id="{7E3E4D36-2FD8-4D2F-99EE-6A3A9A230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85" y="13760"/>
            <a:ext cx="1969929" cy="3502097"/>
          </a:xfrm>
          <a:prstGeom prst="rect">
            <a:avLst/>
          </a:prstGeom>
        </p:spPr>
      </p:pic>
      <p:pic>
        <p:nvPicPr>
          <p:cNvPr id="10" name="Obraz 9" descr="Obraz zawierający osoba, wewnątrz&#10;&#10;Opis wygenerowany automatycznie">
            <a:extLst>
              <a:ext uri="{FF2B5EF4-FFF2-40B4-BE49-F238E27FC236}">
                <a16:creationId xmlns="" xmlns:a16="http://schemas.microsoft.com/office/drawing/2014/main" id="{B14D8551-EF78-4B3C-B774-A548DFFDC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52" y="2963372"/>
            <a:ext cx="3035055" cy="3019880"/>
          </a:xfrm>
          <a:prstGeom prst="rect">
            <a:avLst/>
          </a:prstGeom>
        </p:spPr>
      </p:pic>
      <p:pic>
        <p:nvPicPr>
          <p:cNvPr id="7" name="Obraz 6" descr="Obraz zawierający osoba, kobieta, zamknąć&#10;&#10;Opis wygenerowany automatycznie">
            <a:extLst>
              <a:ext uri="{FF2B5EF4-FFF2-40B4-BE49-F238E27FC236}">
                <a16:creationId xmlns="" xmlns:a16="http://schemas.microsoft.com/office/drawing/2014/main" id="{BAFC5F2F-5C9E-4C02-992E-4E8ED90D2E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51"/>
          <a:stretch/>
        </p:blipFill>
        <p:spPr>
          <a:xfrm>
            <a:off x="6859593" y="2946172"/>
            <a:ext cx="2300651" cy="39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sta, oczy, zamknąć&#10;&#10;Opis wygenerowany automatycznie">
            <a:extLst>
              <a:ext uri="{FF2B5EF4-FFF2-40B4-BE49-F238E27FC236}">
                <a16:creationId xmlns="" xmlns:a16="http://schemas.microsoft.com/office/drawing/2014/main" id="{7BC76720-9BFB-4E12-8FDA-3232301B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48091" y="1123527"/>
            <a:ext cx="2590200" cy="46048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osoba, zamknąć, rozmycie, wpatrywanie się&#10;&#10;Opis wygenerowany automatycznie">
            <a:extLst>
              <a:ext uri="{FF2B5EF4-FFF2-40B4-BE49-F238E27FC236}">
                <a16:creationId xmlns="" xmlns:a16="http://schemas.microsoft.com/office/drawing/2014/main" id="{4BC9A15F-9A64-47D5-85A6-00FFFC4CA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9771" y="1657254"/>
            <a:ext cx="1459154" cy="353734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Obraz zawierający osoba, wewnątrz, zamknąć, oczy&#10;&#10;Opis wygenerowany automatycznie">
            <a:extLst>
              <a:ext uri="{FF2B5EF4-FFF2-40B4-BE49-F238E27FC236}">
                <a16:creationId xmlns="" xmlns:a16="http://schemas.microsoft.com/office/drawing/2014/main" id="{3280A55F-338D-488B-9694-3E237EBC8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68" y="1123528"/>
            <a:ext cx="331545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194">
            <a:extLst>
              <a:ext uri="{FF2B5EF4-FFF2-40B4-BE49-F238E27FC236}">
                <a16:creationId xmlns=""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Rectangle 196">
            <a:extLst>
              <a:ext uri="{FF2B5EF4-FFF2-40B4-BE49-F238E27FC236}">
                <a16:creationId xmlns=""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2E330C-7329-40A2-8C1D-1C96A4ED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FFFF"/>
                </a:solidFill>
              </a:rPr>
              <a:t>M</a:t>
            </a:r>
            <a:r>
              <a:rPr lang="pl-PL" sz="3600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anicure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Symbol zastępczy zawartości 17" descr="Obraz zawierający pomarańczowy, brudne&#10;&#10;Opis wygenerowany automatycznie">
            <a:extLst>
              <a:ext uri="{FF2B5EF4-FFF2-40B4-BE49-F238E27FC236}">
                <a16:creationId xmlns="" xmlns:a16="http://schemas.microsoft.com/office/drawing/2014/main" id="{D13BFA92-95FF-48FE-B46E-2041A2F3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 r="-4" b="28970"/>
          <a:stretch/>
        </p:blipFill>
        <p:spPr>
          <a:xfrm>
            <a:off x="4965811" y="2474261"/>
            <a:ext cx="2335998" cy="2079686"/>
          </a:xfrm>
          <a:prstGeom prst="rect">
            <a:avLst/>
          </a:prstGeom>
        </p:spPr>
      </p:pic>
      <p:sp>
        <p:nvSpPr>
          <p:cNvPr id="57" name="Content Placeholder 56">
            <a:extLst>
              <a:ext uri="{FF2B5EF4-FFF2-40B4-BE49-F238E27FC236}">
                <a16:creationId xmlns="" xmlns:a16="http://schemas.microsoft.com/office/drawing/2014/main" id="{A99F42D8-DEB9-4D38-A9DF-98A3CA86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FFFFF"/>
                </a:solidFill>
              </a:rPr>
              <a:t>Poza makijażem, </a:t>
            </a:r>
            <a:r>
              <a:rPr lang="pl-PL" sz="2400" b="1" dirty="0" smtClean="0">
                <a:solidFill>
                  <a:srgbClr val="FFFFFF"/>
                </a:solidFill>
              </a:rPr>
              <a:t>interesuję </a:t>
            </a:r>
            <a:r>
              <a:rPr lang="pl-PL" sz="2400" b="1" dirty="0">
                <a:solidFill>
                  <a:srgbClr val="FFFFFF"/>
                </a:solidFill>
              </a:rPr>
              <a:t>się również manicure. </a:t>
            </a:r>
            <a:r>
              <a:rPr lang="pl-PL" sz="2400" b="1" dirty="0" smtClean="0">
                <a:solidFill>
                  <a:srgbClr val="FFFFFF"/>
                </a:solidFill>
              </a:rPr>
              <a:t/>
            </a:r>
            <a:br>
              <a:rPr lang="pl-PL" sz="2400" b="1" dirty="0" smtClean="0">
                <a:solidFill>
                  <a:srgbClr val="FFFFFF"/>
                </a:solidFill>
              </a:rPr>
            </a:br>
            <a:r>
              <a:rPr lang="pl-PL" sz="2400" b="1" dirty="0" smtClean="0">
                <a:solidFill>
                  <a:srgbClr val="FFFFFF"/>
                </a:solidFill>
              </a:rPr>
              <a:t>Paznokcie </a:t>
            </a:r>
            <a:r>
              <a:rPr lang="pl-PL" sz="2400" b="1" dirty="0">
                <a:solidFill>
                  <a:srgbClr val="FFFFFF"/>
                </a:solidFill>
              </a:rPr>
              <a:t>zaczęłam próbować robić od 11 roku życia i od tamtej pory także bardzo to polubiłam</a:t>
            </a:r>
            <a:r>
              <a:rPr lang="pl-PL" sz="2400" b="1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400" b="1" dirty="0">
                <a:solidFill>
                  <a:srgbClr val="FFFFFF"/>
                </a:solidFill>
              </a:rPr>
              <a:t>Obydwie pasje sprawiają mi </a:t>
            </a:r>
            <a:r>
              <a:rPr lang="pl-PL" sz="2400" b="1">
                <a:solidFill>
                  <a:srgbClr val="FFFFFF"/>
                </a:solidFill>
              </a:rPr>
              <a:t>wielką </a:t>
            </a:r>
            <a:r>
              <a:rPr lang="pl-PL" sz="2400" b="1" smtClean="0">
                <a:solidFill>
                  <a:srgbClr val="FFFFFF"/>
                </a:solidFill>
              </a:rPr>
              <a:t>przyjemność</a:t>
            </a:r>
            <a:br>
              <a:rPr lang="pl-PL" sz="2400" b="1" smtClean="0">
                <a:solidFill>
                  <a:srgbClr val="FFFFFF"/>
                </a:solidFill>
              </a:rPr>
            </a:br>
            <a:r>
              <a:rPr lang="pl-PL" sz="2400" b="1" smtClean="0">
                <a:solidFill>
                  <a:srgbClr val="FFFFFF"/>
                </a:solidFill>
              </a:rPr>
              <a:t>i wiążę </a:t>
            </a:r>
            <a:r>
              <a:rPr lang="pl-PL" sz="2400" b="1" dirty="0" smtClean="0">
                <a:solidFill>
                  <a:srgbClr val="FFFFFF"/>
                </a:solidFill>
              </a:rPr>
              <a:t>z nimi </a:t>
            </a:r>
            <a:r>
              <a:rPr lang="pl-PL" sz="2400" b="1" smtClean="0">
                <a:solidFill>
                  <a:srgbClr val="FFFFFF"/>
                </a:solidFill>
              </a:rPr>
              <a:t>moją przyszłość.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14" name="Obraz 13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A1D0D429-778D-48EF-9740-319849C11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2" r="-4" b="10758"/>
          <a:stretch/>
        </p:blipFill>
        <p:spPr>
          <a:xfrm>
            <a:off x="7671661" y="3146156"/>
            <a:ext cx="3642739" cy="3243047"/>
          </a:xfrm>
          <a:prstGeom prst="rect">
            <a:avLst/>
          </a:prstGeom>
        </p:spPr>
      </p:pic>
      <p:pic>
        <p:nvPicPr>
          <p:cNvPr id="12" name="Obraz 11" descr="Obraz zawierający osoba&#10;&#10;Opis wygenerowany automatycznie">
            <a:extLst>
              <a:ext uri="{FF2B5EF4-FFF2-40B4-BE49-F238E27FC236}">
                <a16:creationId xmlns="" xmlns:a16="http://schemas.microsoft.com/office/drawing/2014/main" id="{695F734B-3F45-4C64-898A-687DDED8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0" r="-1" b="35133"/>
          <a:stretch/>
        </p:blipFill>
        <p:spPr>
          <a:xfrm>
            <a:off x="4965810" y="4896644"/>
            <a:ext cx="2217493" cy="14872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CE829D74-D045-42D8-BEB3-6E19C69BE5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2" r="-4" b="16380"/>
          <a:stretch/>
        </p:blipFill>
        <p:spPr>
          <a:xfrm>
            <a:off x="4968251" y="321732"/>
            <a:ext cx="2226719" cy="1982323"/>
          </a:xfrm>
          <a:prstGeom prst="rect">
            <a:avLst/>
          </a:prstGeom>
        </p:spPr>
      </p:pic>
      <p:pic>
        <p:nvPicPr>
          <p:cNvPr id="16" name="Obraz 15" descr="Obraz zawierający kosmetyk&#10;&#10;Opis wygenerowany automatycznie">
            <a:extLst>
              <a:ext uri="{FF2B5EF4-FFF2-40B4-BE49-F238E27FC236}">
                <a16:creationId xmlns="" xmlns:a16="http://schemas.microsoft.com/office/drawing/2014/main" id="{95563645-3B44-4C92-8127-2E2CF5F13A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r="-1" b="37054"/>
          <a:stretch/>
        </p:blipFill>
        <p:spPr>
          <a:xfrm>
            <a:off x="7556493" y="321732"/>
            <a:ext cx="3974245" cy="26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21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E90EB45-EEE9-4563-8179-65EF62AE0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9BDDE8AA-2249-403A-A45D-415C0395A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4" r="14152" b="-2"/>
          <a:stretch/>
        </p:blipFill>
        <p:spPr>
          <a:xfrm>
            <a:off x="6176433" y="710418"/>
            <a:ext cx="5372100" cy="54371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3D0EF74-AD1E-4FD9-914D-8EC9058EB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2C7A3C85-8F01-4BA6-9B55-C8072D696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8" r="2" b="2"/>
          <a:stretch/>
        </p:blipFill>
        <p:spPr>
          <a:xfrm>
            <a:off x="643466" y="707440"/>
            <a:ext cx="5372099" cy="54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D0C42BB-B1C7-42A6-A9A4-47AD5A06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133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8DDA986-B6EE-4642-AC60-0490373E69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0B62878-12EF-4E97-A284-47BAFC30D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D79188D-1ED5-4705-B8C7-5D6FB7670A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5E3F74D-5186-4A56-9538-28D47CCF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pl-PL" sz="3200" b="1" dirty="0">
                <a:latin typeface="Eras Medium ITC" panose="020B0602030504020804" pitchFamily="34" charset="0"/>
              </a:rPr>
              <a:t>Informacje ogólne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169B4E4D-A5ED-4C19-A207-BE39CF856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427383"/>
            <a:ext cx="8959892" cy="3169482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Mam na imię Lenka, mam 13 lat. Moją </a:t>
            </a:r>
            <a:r>
              <a:rPr lang="pl-PL" b="1" dirty="0"/>
              <a:t>pasją jest wizaż. Zaczęłam </a:t>
            </a:r>
            <a:r>
              <a:rPr lang="pl-PL" b="1" dirty="0" smtClean="0"/>
              <a:t>tworzyć makijaże </a:t>
            </a:r>
            <a:r>
              <a:rPr lang="pl-PL" b="1" dirty="0"/>
              <a:t>gdy miałam osiem lat.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Na </a:t>
            </a:r>
            <a:r>
              <a:rPr lang="pl-PL" b="1" dirty="0"/>
              <a:t>początku tylko próbowałam coś malować i nie wychodziło mi to zbyt dobrze, natomiast po paru latach naprawdę to polubiłam i nabrałam w tym wprawy.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Gdy </a:t>
            </a:r>
            <a:r>
              <a:rPr lang="pl-PL" b="1" dirty="0"/>
              <a:t>mam więcej czasu </a:t>
            </a:r>
            <a:r>
              <a:rPr lang="pl-PL" b="1" dirty="0" smtClean="0"/>
              <a:t>maluję </a:t>
            </a:r>
            <a:r>
              <a:rPr lang="pl-PL" b="1" dirty="0"/>
              <a:t>siebie </a:t>
            </a:r>
            <a:r>
              <a:rPr lang="pl-PL" b="1" dirty="0" smtClean="0"/>
              <a:t>lub </a:t>
            </a:r>
            <a:r>
              <a:rPr lang="pl-PL" b="1" dirty="0"/>
              <a:t>moją siostrę. </a:t>
            </a:r>
          </a:p>
          <a:p>
            <a:pPr marL="0" indent="0" algn="just">
              <a:buNone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5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3329613-8831-4432-A62D-24A970EF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zewnętrzne&#10;&#10;Opis wygenerowany automatycznie">
            <a:extLst>
              <a:ext uri="{FF2B5EF4-FFF2-40B4-BE49-F238E27FC236}">
                <a16:creationId xmlns="" xmlns:a16="http://schemas.microsoft.com/office/drawing/2014/main" id="{4A3E968C-B6A7-40A6-B7FC-024E5DDC8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r="2351"/>
          <a:stretch/>
        </p:blipFill>
        <p:spPr>
          <a:xfrm>
            <a:off x="20" y="5"/>
            <a:ext cx="3350507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A4E0407-A637-4681-B905-C53E4216CE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79744" y="685800"/>
            <a:ext cx="4232512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84535F0-A065-4F5A-B9D1-0B92F7DA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97" y="1195378"/>
            <a:ext cx="3212806" cy="25463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800" b="1" kern="1200" dirty="0" smtClean="0">
                <a:solidFill>
                  <a:schemeClr val="bg1">
                    <a:alpha val="60000"/>
                  </a:schemeClr>
                </a:solidFill>
                <a:latin typeface="+mn-lt"/>
              </a:rPr>
              <a:t>W przyszłości chciałabym otworzyć swój salon kosmetyczny </a:t>
            </a:r>
            <a:br>
              <a:rPr lang="pl-PL" sz="2800" b="1" kern="1200" dirty="0" smtClean="0">
                <a:solidFill>
                  <a:schemeClr val="bg1">
                    <a:alpha val="60000"/>
                  </a:schemeClr>
                </a:solidFill>
                <a:latin typeface="+mn-lt"/>
              </a:rPr>
            </a:br>
            <a:r>
              <a:rPr lang="pl-PL" sz="2800" b="1" kern="1200" dirty="0" smtClean="0">
                <a:solidFill>
                  <a:schemeClr val="bg1">
                    <a:alpha val="60000"/>
                  </a:schemeClr>
                </a:solidFill>
                <a:latin typeface="+mn-lt"/>
              </a:rPr>
              <a:t>w </a:t>
            </a:r>
            <a:r>
              <a:rPr lang="pl-PL" sz="2800" b="1" dirty="0">
                <a:solidFill>
                  <a:schemeClr val="bg1">
                    <a:alpha val="60000"/>
                  </a:schemeClr>
                </a:solidFill>
                <a:latin typeface="+mn-lt"/>
              </a:rPr>
              <a:t>Warszawie albo we </a:t>
            </a:r>
            <a:r>
              <a:rPr lang="pl-PL" sz="2800" b="1" dirty="0" smtClean="0">
                <a:solidFill>
                  <a:schemeClr val="bg1">
                    <a:alpha val="60000"/>
                  </a:schemeClr>
                </a:solidFill>
                <a:latin typeface="+mn-lt"/>
              </a:rPr>
              <a:t>Wrocławiu.</a:t>
            </a:r>
            <a:endParaRPr lang="en-US" sz="2800" b="1" kern="1200" dirty="0">
              <a:solidFill>
                <a:schemeClr val="bg1">
                  <a:alpha val="60000"/>
                </a:schemeClr>
              </a:solidFill>
              <a:latin typeface="+mn-lt"/>
            </a:endParaRPr>
          </a:p>
        </p:txBody>
      </p:sp>
      <p:pic>
        <p:nvPicPr>
          <p:cNvPr id="7" name="Obraz 6" descr="Obraz zawierający osoba, zewnętrzne&#10;&#10;Opis wygenerowany automatycznie">
            <a:extLst>
              <a:ext uri="{FF2B5EF4-FFF2-40B4-BE49-F238E27FC236}">
                <a16:creationId xmlns="" xmlns:a16="http://schemas.microsoft.com/office/drawing/2014/main" id="{48729573-6D4C-4C5F-A358-7DB0A895C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3017"/>
          <a:stretch/>
        </p:blipFill>
        <p:spPr>
          <a:xfrm>
            <a:off x="8838633" y="-6"/>
            <a:ext cx="3350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6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7867CF4-E785-4D97-9422-FEDCBE91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6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800" dirty="0">
                <a:cs typeface="Andalus" panose="02020603050405020304" pitchFamily="18" charset="-78"/>
              </a:rPr>
              <a:t>Najbardziej </a:t>
            </a:r>
            <a:r>
              <a:rPr lang="pl-PL" sz="3800" dirty="0" smtClean="0">
                <a:cs typeface="Andalus" panose="02020603050405020304" pitchFamily="18" charset="-78"/>
              </a:rPr>
              <a:t>lubię makijaże artystyczne, </a:t>
            </a:r>
            <a:r>
              <a:rPr lang="pl-PL" sz="3800" dirty="0">
                <a:cs typeface="Andalus" panose="02020603050405020304" pitchFamily="18" charset="-78"/>
              </a:rPr>
              <a:t>które rozwijają moją </a:t>
            </a:r>
            <a:r>
              <a:rPr lang="pl-PL" sz="3800" dirty="0" smtClean="0">
                <a:cs typeface="Andalus" panose="02020603050405020304" pitchFamily="18" charset="-78"/>
              </a:rPr>
              <a:t>kreatywność. </a:t>
            </a:r>
            <a:r>
              <a:rPr lang="pl-PL" sz="3800" dirty="0">
                <a:cs typeface="Andalus" panose="02020603050405020304" pitchFamily="18" charset="-78"/>
              </a:rPr>
              <a:t>D</a:t>
            </a:r>
            <a:r>
              <a:rPr lang="pl-PL" sz="3800" dirty="0" smtClean="0">
                <a:cs typeface="Andalus" panose="02020603050405020304" pitchFamily="18" charset="-78"/>
              </a:rPr>
              <a:t>zięki </a:t>
            </a:r>
            <a:r>
              <a:rPr lang="pl-PL" sz="3800" dirty="0">
                <a:cs typeface="Andalus" panose="02020603050405020304" pitchFamily="18" charset="-78"/>
              </a:rPr>
              <a:t>nim mogę wyrazić różne emocje oraz przedstawić ludziom </a:t>
            </a:r>
            <a:r>
              <a:rPr lang="pl-PL" sz="3800" dirty="0" smtClean="0">
                <a:cs typeface="Andalus" panose="02020603050405020304" pitchFamily="18" charset="-78"/>
              </a:rPr>
              <a:t>coś, co </a:t>
            </a:r>
            <a:r>
              <a:rPr lang="pl-PL" sz="3800" dirty="0">
                <a:cs typeface="Andalus" panose="02020603050405020304" pitchFamily="18" charset="-78"/>
              </a:rPr>
              <a:t>wyraża mnie i moją </a:t>
            </a:r>
            <a:r>
              <a:rPr lang="pl-PL" sz="3800" dirty="0" smtClean="0">
                <a:cs typeface="Andalus" panose="02020603050405020304" pitchFamily="18" charset="-78"/>
              </a:rPr>
              <a:t>pasję.</a:t>
            </a:r>
            <a:endParaRPr lang="pl-PL" sz="380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00435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42">
            <a:extLst>
              <a:ext uri="{FF2B5EF4-FFF2-40B4-BE49-F238E27FC236}">
                <a16:creationId xmlns="" xmlns:a16="http://schemas.microsoft.com/office/drawing/2014/main" id="{CB299CAB-C506-454B-90FC-4065728297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44">
            <a:extLst>
              <a:ext uri="{FF2B5EF4-FFF2-40B4-BE49-F238E27FC236}">
                <a16:creationId xmlns="" xmlns:a16="http://schemas.microsoft.com/office/drawing/2014/main" id="{C8D99311-F254-40F1-8AB5-EE3E7B9B68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46">
            <a:extLst>
              <a:ext uri="{FF2B5EF4-FFF2-40B4-BE49-F238E27FC236}">
                <a16:creationId xmlns="" xmlns:a16="http://schemas.microsoft.com/office/drawing/2014/main" id="{7D89E3CB-00ED-4691-9F0F-F23EA35647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C91717F-E8E7-43F8-B852-81E3C55E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1915065"/>
            <a:ext cx="8959892" cy="361278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3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Wolne chwile </a:t>
            </a:r>
            <a:r>
              <a:rPr lang="pl-PL" sz="3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staram się przeznaczać </a:t>
            </a:r>
            <a:r>
              <a:rPr lang="pl-PL" sz="380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pl-PL" sz="3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wykonywanie makijaży, </a:t>
            </a:r>
            <a:r>
              <a:rPr lang="pl-PL" sz="3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aby coraz bardziej doskonalić swoje umiejętności z tym związane.</a:t>
            </a:r>
          </a:p>
        </p:txBody>
      </p:sp>
    </p:spTree>
    <p:extLst>
      <p:ext uri="{BB962C8B-B14F-4D97-AF65-F5344CB8AC3E}">
        <p14:creationId xmlns:p14="http://schemas.microsoft.com/office/powerpoint/2010/main" val="11292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166C6D1-23AC-49C4-BA07-238E4E9F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775CD93-9DF2-48CB-9F57-1BCA9A46C7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C9497E2-4AC3-4950-99E8-368C88F0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  <a:latin typeface="Eras Medium ITC" panose="020B0602030504020804" pitchFamily="34" charset="0"/>
              </a:rPr>
              <a:t>Moje cele: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186B68C-84BC-4A6E-99D1-EE87483C13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C091803-41C2-48E0-9228-5148460C74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="" xmlns:a16="http://schemas.microsoft.com/office/drawing/2014/main" id="{8F52CA0A-D87B-4A4F-BF3A-9790B95A9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488313"/>
              </p:ext>
            </p:extLst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4237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2">
            <a:extLst>
              <a:ext uri="{FF2B5EF4-FFF2-40B4-BE49-F238E27FC236}">
                <a16:creationId xmlns="" xmlns:a16="http://schemas.microsoft.com/office/drawing/2014/main" id="{6C4028FD-8BAA-4A19-BFDE-594D991B75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Symbol zastępczy zawartości 2">
            <a:extLst>
              <a:ext uri="{FF2B5EF4-FFF2-40B4-BE49-F238E27FC236}">
                <a16:creationId xmlns="" xmlns:a16="http://schemas.microsoft.com/office/drawing/2014/main" id="{6FE724FC-3B19-4D3E-AD52-E58CA26214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233490"/>
              </p:ext>
            </p:extLst>
          </p:nvPr>
        </p:nvGraphicFramePr>
        <p:xfrm>
          <a:off x="836675" y="148921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94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zewnętrzne&#10;&#10;Opis wygenerowany automatycznie">
            <a:extLst>
              <a:ext uri="{FF2B5EF4-FFF2-40B4-BE49-F238E27FC236}">
                <a16:creationId xmlns="" xmlns:a16="http://schemas.microsoft.com/office/drawing/2014/main" id="{57B77CC0-9725-4B0B-A736-9B880FDA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5" r="-1" b="29054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Obraz 8" descr="Obraz zawierający osoba, lalka&#10;&#10;Opis wygenerowany automatycznie">
            <a:extLst>
              <a:ext uri="{FF2B5EF4-FFF2-40B4-BE49-F238E27FC236}">
                <a16:creationId xmlns="" xmlns:a16="http://schemas.microsoft.com/office/drawing/2014/main" id="{918F5CAA-DACC-4ABC-9F0E-B90125740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429500" y="-1333500"/>
            <a:ext cx="3429000" cy="6096000"/>
          </a:xfrm>
          <a:prstGeom prst="rect">
            <a:avLst/>
          </a:prstGeom>
        </p:spPr>
      </p:pic>
      <p:pic>
        <p:nvPicPr>
          <p:cNvPr id="7" name="Obraz 6" descr="Obraz zawierający osoba, kobieta&#10;&#10;Opis wygenerowany automatycznie">
            <a:extLst>
              <a:ext uri="{FF2B5EF4-FFF2-40B4-BE49-F238E27FC236}">
                <a16:creationId xmlns="" xmlns:a16="http://schemas.microsoft.com/office/drawing/2014/main" id="{5F4BC48F-C2DA-4140-AD38-F837ED22A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33500" y="2095500"/>
            <a:ext cx="3429000" cy="6096000"/>
          </a:xfrm>
          <a:prstGeom prst="rect">
            <a:avLst/>
          </a:prstGeom>
        </p:spPr>
      </p:pic>
      <p:pic>
        <p:nvPicPr>
          <p:cNvPr id="5" name="Symbol zastępczy zawartości 4" descr="Obraz zawierający osoba, kobieta&#10;&#10;Opis wygenerowany automatycznie">
            <a:extLst>
              <a:ext uri="{FF2B5EF4-FFF2-40B4-BE49-F238E27FC236}">
                <a16:creationId xmlns="" xmlns:a16="http://schemas.microsoft.com/office/drawing/2014/main" id="{668B9F21-238C-43A4-9C92-6B05CD615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429500" y="2095500"/>
            <a:ext cx="3429000" cy="609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3E146F7-3527-4E17-AF7D-00EB480F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800" b="1" kern="1200" dirty="0">
                <a:solidFill>
                  <a:srgbClr val="080808"/>
                </a:solidFill>
                <a:latin typeface="+mn-lt"/>
                <a:ea typeface="+mj-ea"/>
                <a:cs typeface="+mj-cs"/>
              </a:rPr>
              <a:t>Makijaż ,,sarenka”</a:t>
            </a:r>
            <a:endParaRPr lang="en-US" sz="2800" b="1" kern="1200" dirty="0">
              <a:solidFill>
                <a:srgbClr val="080808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766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5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3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7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osoba, odzież, zewnętrzne&#10;&#10;Opis wygenerowany automatycznie">
            <a:extLst>
              <a:ext uri="{FF2B5EF4-FFF2-40B4-BE49-F238E27FC236}">
                <a16:creationId xmlns="" xmlns:a16="http://schemas.microsoft.com/office/drawing/2014/main" id="{9D7B523C-F8C5-4DB9-9717-E29985187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sp>
        <p:nvSpPr>
          <p:cNvPr id="38" name="Rectangle 19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kobieta&#10;&#10;Opis wygenerowany automatycznie">
            <a:extLst>
              <a:ext uri="{FF2B5EF4-FFF2-40B4-BE49-F238E27FC236}">
                <a16:creationId xmlns="" xmlns:a16="http://schemas.microsoft.com/office/drawing/2014/main" id="{680DA6ED-A0E2-4B76-B3EC-2C0A7DBF1C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39" name="Rectangle 21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osoba, kobieta&#10;&#10;Opis wygenerowany automatycznie">
            <a:extLst>
              <a:ext uri="{FF2B5EF4-FFF2-40B4-BE49-F238E27FC236}">
                <a16:creationId xmlns="" xmlns:a16="http://schemas.microsoft.com/office/drawing/2014/main" id="{B04D8143-7497-46E7-8424-D32033E9C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40" name="Rectangle 23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osoba, zewnętrzne&#10;&#10;Opis wygenerowany automatycznie">
            <a:extLst>
              <a:ext uri="{FF2B5EF4-FFF2-40B4-BE49-F238E27FC236}">
                <a16:creationId xmlns="" xmlns:a16="http://schemas.microsoft.com/office/drawing/2014/main" id="{E8BE1817-6C55-48A3-99D4-32369B29F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135</Words>
  <Application>Microsoft Office PowerPoint</Application>
  <PresentationFormat>Panoramiczny</PresentationFormat>
  <Paragraphs>17</Paragraphs>
  <Slides>17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Andalus</vt:lpstr>
      <vt:lpstr>Arial</vt:lpstr>
      <vt:lpstr>Calibri</vt:lpstr>
      <vt:lpstr>Calibri Light</vt:lpstr>
      <vt:lpstr>Eras Medium ITC</vt:lpstr>
      <vt:lpstr>MV Boli</vt:lpstr>
      <vt:lpstr>Motyw pakietu Office</vt:lpstr>
      <vt:lpstr>Moja pasja</vt:lpstr>
      <vt:lpstr>Informacje ogólne</vt:lpstr>
      <vt:lpstr>W przyszłości chciałabym otworzyć swój salon kosmetyczny  w Warszawie albo we Wrocławiu.</vt:lpstr>
      <vt:lpstr>Prezentacja programu PowerPoint</vt:lpstr>
      <vt:lpstr>Prezentacja programu PowerPoint</vt:lpstr>
      <vt:lpstr>Moje cele:</vt:lpstr>
      <vt:lpstr>Prezentacja programu PowerPoint</vt:lpstr>
      <vt:lpstr>Makijaż ,,sarenka”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Manicure</vt:lpstr>
      <vt:lpstr>Prezentacja programu PowerPoint</vt:lpstr>
      <vt:lpstr>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pasja</dc:title>
  <dc:creator>Daniel Mielnik (226615)</dc:creator>
  <cp:lastModifiedBy>uczen</cp:lastModifiedBy>
  <cp:revision>9</cp:revision>
  <dcterms:created xsi:type="dcterms:W3CDTF">2021-05-01T21:26:26Z</dcterms:created>
  <dcterms:modified xsi:type="dcterms:W3CDTF">2021-05-04T09:23:05Z</dcterms:modified>
</cp:coreProperties>
</file>